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3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06761-D124-458B-818D-753299B6AA60}" type="datetimeFigureOut">
              <a:rPr lang="en-GB" smtClean="0"/>
              <a:t>18/09/2024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721F8-CC2F-41DF-B3FB-CA2E8FD27E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42224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Department:               Version:                  Date: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9113" y="0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AA6C4-BF01-4831-AC13-8871697185EF}" type="datetimeFigureOut">
              <a:rPr lang="en-GB" smtClean="0"/>
              <a:t>18/09/2024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68425" y="1071563"/>
            <a:ext cx="7146925" cy="5360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9013" y="6789738"/>
            <a:ext cx="7905750" cy="6434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Form F392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9113" y="13577888"/>
            <a:ext cx="4283075" cy="714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A390-3BE1-4B33-A330-D0AC83083BF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59068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Form F392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/>
              <a:t>Department:               Version:                  Date:</a:t>
            </a:r>
          </a:p>
        </p:txBody>
      </p:sp>
    </p:spTree>
    <p:extLst>
      <p:ext uri="{BB962C8B-B14F-4D97-AF65-F5344CB8AC3E}">
        <p14:creationId xmlns:p14="http://schemas.microsoft.com/office/powerpoint/2010/main" val="2643674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4C7C1-196C-412E-B1C9-EF96DAC2538F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9DE7F5-B6EA-455B-B28F-A7CEBAF41C6D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9604C-47D8-4A07-9CAB-40B168C02A2B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122252-57BE-4A1C-AEBA-D4F4477A3197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4C411E-4D6C-43E5-AE17-E15D1DC46416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B3CA4ADE-7199-4350-84E2-CA25D3D6BB5E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F51F2-9ED2-4434-A2A1-5A80033EDEA9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92C62-A80D-461B-A175-24BFA24E79AD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30D2C-4C14-4FFF-BA86-081550388BF4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F31C9-4070-4EEB-9959-576502A93DE3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82C022D4-BE1D-4F9D-A272-AE8F58AD532C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61EA58-E7EF-496F-AD35-9B1D4D88BEC4}" type="datetime1">
              <a:rPr lang="en-US" smtClean="0"/>
              <a:t>9/18/2024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</p:cNvCxnSpPr>
          <p:nvPr/>
        </p:nvCxnSpPr>
        <p:spPr bwMode="auto">
          <a:xfrm flipH="1">
            <a:off x="5613417" y="1981200"/>
            <a:ext cx="1280318" cy="663575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57290" y="4532313"/>
            <a:ext cx="188914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  <a:p>
            <a:endParaRPr lang="en-GB" dirty="0">
              <a:latin typeface="Calibri" pitchFamily="34" charset="0"/>
            </a:endParaRPr>
          </a:p>
          <a:p>
            <a:endParaRPr lang="en-GB" dirty="0">
              <a:latin typeface="Calibri" pitchFamily="34" charset="0"/>
            </a:endParaRPr>
          </a:p>
          <a:p>
            <a:endParaRPr lang="en-GB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  </a:t>
            </a: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996912" y="789202"/>
            <a:ext cx="2215236" cy="12824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Oracle Database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Apex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Vault/Radview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Lionshare/Docushare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Outlook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Discoverer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Excel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Master Planning Spreadsheet</a:t>
            </a:r>
          </a:p>
          <a:p>
            <a:pPr>
              <a:tabLst>
                <a:tab pos="228600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996912" y="296842"/>
            <a:ext cx="2214578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831842" y="4759038"/>
            <a:ext cx="3024509" cy="18299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FMP 34a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Production planning, </a:t>
            </a:r>
            <a:r>
              <a:rPr lang="en-US" altLang="zh-TW" sz="700" dirty="0" err="1">
                <a:latin typeface="Calibri" pitchFamily="34" charset="0"/>
                <a:cs typeface="Calibri" pitchFamily="34" charset="0"/>
              </a:rPr>
              <a:t>MRP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 &amp; </a:t>
            </a:r>
            <a:r>
              <a:rPr lang="en-US" altLang="zh-TW" sz="700" dirty="0" err="1">
                <a:latin typeface="Calibri" pitchFamily="34" charset="0"/>
                <a:cs typeface="Calibri" pitchFamily="34" charset="0"/>
              </a:rPr>
              <a:t>ATO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 planned items</a:t>
            </a:r>
            <a:endParaRPr lang="en-US" altLang="zh-TW" sz="700" b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SOP0077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Daily planning sheet Rev 2</a:t>
            </a:r>
            <a:endParaRPr lang="en-US" altLang="zh-TW" sz="700" b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SOP0139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Create a Discrete Job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SOP0140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JWC tooling database</a:t>
            </a:r>
            <a:endParaRPr lang="en-US" altLang="zh-TW" sz="700" b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SOP0141 -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 View  Supply Demand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SOP0143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Amend a Discrete Job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SOP0144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Cancelling a Discrete Job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SOP0146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Exceptions -Orders to be cancelled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SOP0147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Exceptions- orders to be rescheduled in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SOP0148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Exceptions – orders to be rescheduled out</a:t>
            </a:r>
            <a:endParaRPr lang="en-US" altLang="zh-TW" sz="700" b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SOP0149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Release a Discrete Job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SOP0155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Releasing from </a:t>
            </a:r>
            <a:r>
              <a:rPr lang="en-US" altLang="zh-TW" sz="700" dirty="0" err="1">
                <a:latin typeface="Calibri" pitchFamily="34" charset="0"/>
                <a:cs typeface="Calibri" pitchFamily="34" charset="0"/>
              </a:rPr>
              <a:t>MRP</a:t>
            </a:r>
            <a:endParaRPr lang="en-US" altLang="zh-TW" sz="7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SOP0156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Manually printing/reprinting a </a:t>
            </a:r>
            <a:r>
              <a:rPr lang="en-US" altLang="zh-TW" sz="700" dirty="0" err="1">
                <a:latin typeface="Calibri" pitchFamily="34" charset="0"/>
                <a:cs typeface="Calibri" pitchFamily="34" charset="0"/>
              </a:rPr>
              <a:t>dj</a:t>
            </a:r>
            <a:endParaRPr lang="en-US" altLang="zh-TW" sz="7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 err="1">
                <a:latin typeface="Calibri" pitchFamily="34" charset="0"/>
                <a:cs typeface="Calibri" pitchFamily="34" charset="0"/>
              </a:rPr>
              <a:t>SOP0368</a:t>
            </a: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Extrusion work to list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700" b="1" dirty="0" err="1">
                <a:latin typeface="Calibri" pitchFamily="34" charset="0"/>
                <a:cs typeface="Calibri" pitchFamily="34" charset="0"/>
              </a:rPr>
              <a:t>SOP0235</a:t>
            </a:r>
            <a:r>
              <a:rPr lang="en-US" altLang="zh-TW" sz="700" b="1" dirty="0">
                <a:latin typeface="Calibri" pitchFamily="34" charset="0"/>
                <a:cs typeface="Calibri" pitchFamily="34" charset="0"/>
              </a:rPr>
              <a:t> – </a:t>
            </a:r>
            <a:r>
              <a:rPr lang="en-US" altLang="zh-TW" sz="700" dirty="0">
                <a:latin typeface="Calibri" pitchFamily="34" charset="0"/>
                <a:cs typeface="Calibri" pitchFamily="34" charset="0"/>
              </a:rPr>
              <a:t>Documentation &amp; drawing revision checks</a:t>
            </a:r>
            <a:endParaRPr lang="en-US" altLang="zh-TW" sz="700" b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endParaRPr lang="en-US" altLang="zh-TW" sz="800" b="1" dirty="0">
              <a:latin typeface="Calibri" pitchFamily="34" charset="0"/>
              <a:cs typeface="Calibri" pitchFamily="34" charset="0"/>
            </a:endParaRPr>
          </a:p>
          <a:p>
            <a:pPr>
              <a:tabLst>
                <a:tab pos="92075" algn="l"/>
              </a:tabLst>
            </a:pPr>
            <a:endParaRPr lang="en-US" altLang="zh-TW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779912" y="2636912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14744" y="5143512"/>
            <a:ext cx="1828800" cy="1093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Customer Support &amp; Config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Team Leaders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Lead operators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Purchasing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Shop floor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Management</a:t>
            </a: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57158" y="2143116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29454" y="2357430"/>
            <a:ext cx="185738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57884" y="428604"/>
            <a:ext cx="207170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14744" y="471488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831842" y="4358928"/>
            <a:ext cx="3024509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57554" y="71414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29144" y="4283084"/>
            <a:ext cx="20638" cy="43180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500042"/>
            <a:ext cx="2303636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Raise DJs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MRP release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Process Exceptions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Check stock (view supply demand)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Availability tooling, extrusion &amp; sheeting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Orders booked today report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Extrusion work to list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57884" y="928670"/>
            <a:ext cx="2071702" cy="10525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Training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Development reviews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Job Description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Production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SOP’s</a:t>
            </a: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57158" y="2611430"/>
            <a:ext cx="1828800" cy="14081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Sales orders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Stock/demand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Replacement Tooling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Emails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Phone calls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Shop floor demands</a:t>
            </a: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57290" y="5057784"/>
            <a:ext cx="1900260" cy="10144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Checklist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Near miss reports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 err="1">
                <a:latin typeface="Calibri" pitchFamily="34" charset="0"/>
                <a:cs typeface="Calibri" pitchFamily="34" charset="0"/>
              </a:rPr>
              <a:t>Overdues</a:t>
            </a:r>
            <a:endParaRPr lang="en-US" altLang="zh-TW" sz="9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Development Reviews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MBU Priority Targets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38" y="2643182"/>
            <a:ext cx="1857404" cy="1091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DJs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Extrusion work to list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Internal Figures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Lead times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Calibri" pitchFamily="34" charset="0"/>
              </a:rPr>
              <a:t>Feedback</a:t>
            </a: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588942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103938" y="6560049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3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Planning Version: 4 Date: 18/09/2024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57550" y="2997275"/>
            <a:ext cx="2538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r>
              <a:rPr lang="en-GB" dirty="0"/>
              <a:t>Planning</a:t>
            </a:r>
          </a:p>
        </p:txBody>
      </p:sp>
      <p:sp>
        <p:nvSpPr>
          <p:cNvPr id="34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268</Words>
  <Application>Microsoft Office PowerPoint</Application>
  <PresentationFormat>On-screen Show (4:3)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Matthew Wilson</cp:lastModifiedBy>
  <cp:revision>158</cp:revision>
  <dcterms:created xsi:type="dcterms:W3CDTF">2009-06-25T14:40:02Z</dcterms:created>
  <dcterms:modified xsi:type="dcterms:W3CDTF">2024-09-18T12:48:05Z</dcterms:modified>
</cp:coreProperties>
</file>